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46" r:id="rId2"/>
  </p:sldMasterIdLst>
  <p:notesMasterIdLst>
    <p:notesMasterId r:id="rId11"/>
  </p:notesMasterIdLst>
  <p:handoutMasterIdLst>
    <p:handoutMasterId r:id="rId12"/>
  </p:handoutMasterIdLst>
  <p:sldIdLst>
    <p:sldId id="256" r:id="rId3"/>
    <p:sldId id="497" r:id="rId4"/>
    <p:sldId id="501" r:id="rId5"/>
    <p:sldId id="502" r:id="rId6"/>
    <p:sldId id="503" r:id="rId7"/>
    <p:sldId id="504" r:id="rId8"/>
    <p:sldId id="510" r:id="rId9"/>
    <p:sldId id="500" r:id="rId1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916"/>
    <a:srgbClr val="E95C0C"/>
    <a:srgbClr val="E88D03"/>
    <a:srgbClr val="F9E0CD"/>
    <a:srgbClr val="FAEABC"/>
    <a:srgbClr val="FFFFFF"/>
    <a:srgbClr val="50C1D8"/>
    <a:srgbClr val="F7F8BA"/>
    <a:srgbClr val="F9F999"/>
    <a:srgbClr val="B2C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1320" y="96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F37DE0-CB3A-43E7-B6FE-5B29E44AE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96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055017-20AD-4396-BE6D-FCB898E01A78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305D8A2-0D6C-4A41-AE6A-0FCBFACE4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741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3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7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9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6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3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8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6D4334-9885-4BF6-8AEC-1CBAD5533BCA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AADB-8D37-4B69-A133-9D9A01139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0664-02FC-4969-AA0E-FCA0C65AA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9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D713-06CC-4FE2-A4F6-A88E5B5A5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7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905D-47FE-4FDA-A725-FCCA7F15E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1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4905D-47FE-4FDA-A725-FCCA7F15E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9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1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0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4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5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0"/>
            <a:ext cx="31369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825"/>
            <a:ext cx="8223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2C6B-15D0-4F7E-A39F-A8A2D8DB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5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23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2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0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492B-8D0C-46A1-9FB4-231E37A33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7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BDCC-DD44-42AE-97FD-A711BDE2F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9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153D4-3572-4326-90AE-9482074EE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5F7B-4D5A-4E01-A3F7-C5542FEB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6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57433" y="6411097"/>
            <a:ext cx="825500" cy="24447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F96FF4-917C-449D-B9A9-77DE17785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5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FF3B-A65A-4C6A-8291-028940D0E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1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2E2B-72A3-4959-AD88-99E0D828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8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0200" y="1554163"/>
            <a:ext cx="94107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0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0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0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D64905D-47FE-4FDA-A725-FCCA7F15E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3" r:id="rId4"/>
    <p:sldLayoutId id="2147483842" r:id="rId5"/>
    <p:sldLayoutId id="2147483834" r:id="rId6"/>
    <p:sldLayoutId id="2147483835" r:id="rId7"/>
    <p:sldLayoutId id="2147483843" r:id="rId8"/>
    <p:sldLayoutId id="2147483836" r:id="rId9"/>
    <p:sldLayoutId id="2147483837" r:id="rId10"/>
    <p:sldLayoutId id="2147483838" r:id="rId11"/>
    <p:sldLayoutId id="2147483844" r:id="rId12"/>
    <p:sldLayoutId id="214748384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263E-CA4E-4FBD-ADD9-F91AB7B1B6C9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05332-2748-43A6-AB7F-338FA2114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107161" y="1820216"/>
            <a:ext cx="6826250" cy="22159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cap="all" dirty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Развитие возможностей LMS 1С:ЭЛЕКТРОННОЕ ОБУЧЕНИЕ. ОБРАЗОВАТЕЛЬНАЯ ОРГАНИЗАЦИЯ на основе применения модуля анализа открытого вопроса. Опыт разработки и применения в СЗИУ РАНХИГС</a:t>
            </a: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2133371" y="4420302"/>
            <a:ext cx="652821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Ермаков Сергей Геннадьевич </a:t>
            </a:r>
            <a:endParaRPr lang="ru-RU" altLang="ru-RU" sz="1600" b="1" dirty="0">
              <a:solidFill>
                <a:srgbClr val="951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информационных систем и автоматизации доктор технических наук, </a:t>
            </a:r>
            <a:r>
              <a:rPr lang="ru-RU" altLang="ru-RU" sz="14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Астахов Дмитрий Николаевич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</a:t>
            </a:r>
            <a:r>
              <a:rPr lang="ru-RU" altLang="ru-RU" sz="1400" b="1" dirty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информационных систем и автоматизации </a:t>
            </a:r>
            <a:endParaRPr lang="ru-RU" altLang="ru-RU" sz="1400" b="1" dirty="0" smtClean="0">
              <a:solidFill>
                <a:srgbClr val="951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47156" y="1965860"/>
            <a:ext cx="409023" cy="1924701"/>
            <a:chOff x="5506098" y="2623860"/>
            <a:chExt cx="0" cy="1659770"/>
          </a:xfrm>
        </p:grpSpPr>
        <p:cxnSp>
          <p:nvCxnSpPr>
            <p:cNvPr id="8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11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96FF4-917C-449D-B9A9-77DE177852C9}" type="slidenum">
              <a:rPr lang="ru-RU" smtClean="0">
                <a:solidFill>
                  <a:srgbClr val="961916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96191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8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95" y="971497"/>
            <a:ext cx="7419475" cy="755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12" y="1512735"/>
            <a:ext cx="4201479" cy="19265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708" y="1501344"/>
            <a:ext cx="4173692" cy="19265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05" y="3710041"/>
            <a:ext cx="9222587" cy="14204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91" y="3054063"/>
            <a:ext cx="847417" cy="7498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89" y="5020941"/>
            <a:ext cx="847417" cy="7498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706" y="5770814"/>
            <a:ext cx="920869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96FF4-917C-449D-B9A9-77DE177852C9}" type="slidenum">
              <a:rPr lang="ru-RU" smtClean="0">
                <a:solidFill>
                  <a:srgbClr val="961916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961916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13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09" y="857101"/>
            <a:ext cx="7773074" cy="1225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1" y="2005205"/>
            <a:ext cx="9299496" cy="43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79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96FF4-917C-449D-B9A9-77DE177852C9}" type="slidenum">
              <a:rPr lang="ru-RU" smtClean="0">
                <a:solidFill>
                  <a:srgbClr val="961916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96191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7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0" y="728134"/>
            <a:ext cx="8370533" cy="1329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571" y="1747761"/>
            <a:ext cx="6655749" cy="2402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71" y="4149787"/>
            <a:ext cx="665574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05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96FF4-917C-449D-B9A9-77DE177852C9}" type="slidenum">
              <a:rPr lang="ru-RU" smtClean="0">
                <a:solidFill>
                  <a:srgbClr val="961916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961916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15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89" y="971497"/>
            <a:ext cx="8230313" cy="755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89" y="1543635"/>
            <a:ext cx="8583978" cy="511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39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96FF4-917C-449D-B9A9-77DE177852C9}" type="slidenum">
              <a:rPr lang="ru-RU" smtClean="0">
                <a:solidFill>
                  <a:srgbClr val="961916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961916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7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89" y="541867"/>
            <a:ext cx="8230313" cy="1439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156" y="1538062"/>
            <a:ext cx="5877053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45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6FF4-917C-449D-B9A9-77DE177852C9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8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Овал 3"/>
          <p:cNvSpPr/>
          <p:nvPr/>
        </p:nvSpPr>
        <p:spPr>
          <a:xfrm>
            <a:off x="165117" y="2480733"/>
            <a:ext cx="3364077" cy="212513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1С:ЭЛЕКТРОННОЕ ОБУЧЕНИЕ. ОБРАЗОВАТЕЛЬНАЯ ОРГАНИЗАЦИЯ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524597" y="4288757"/>
            <a:ext cx="2125133" cy="963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люс 17"/>
          <p:cNvSpPr/>
          <p:nvPr/>
        </p:nvSpPr>
        <p:spPr>
          <a:xfrm>
            <a:off x="3573162" y="3026831"/>
            <a:ext cx="914400" cy="914400"/>
          </a:xfrm>
          <a:prstGeom prst="mathPlus">
            <a:avLst/>
          </a:prstGeom>
          <a:solidFill>
            <a:srgbClr val="961916"/>
          </a:solidFill>
          <a:ln>
            <a:solidFill>
              <a:srgbClr val="961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8436" y="1364673"/>
            <a:ext cx="4865764" cy="46466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5657" y="1527975"/>
            <a:ext cx="2337852" cy="2409157"/>
          </a:xfrm>
          <a:prstGeom prst="ellipse">
            <a:avLst/>
          </a:prstGeom>
          <a:ln>
            <a:solidFill>
              <a:srgbClr val="961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Модуль анализа открытого вопроса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60730" y="1557084"/>
            <a:ext cx="2259548" cy="2341424"/>
          </a:xfrm>
          <a:prstGeom prst="ellipse">
            <a:avLst/>
          </a:prstGeom>
          <a:ln>
            <a:solidFill>
              <a:srgbClr val="961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Модуль 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интегрального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контроля</a:t>
            </a:r>
            <a:endParaRPr lang="ru-RU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48191" y="3689548"/>
            <a:ext cx="2225077" cy="2252131"/>
          </a:xfrm>
          <a:prstGeom prst="ellipse">
            <a:avLst/>
          </a:prstGeom>
          <a:ln>
            <a:solidFill>
              <a:srgbClr val="9619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Модуль управления траекторией обучения</a:t>
            </a:r>
            <a:endParaRPr lang="ru-RU" sz="1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599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307436" y="2044820"/>
            <a:ext cx="6826250" cy="26161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b="1" cap="all" dirty="0" smtClean="0">
                <a:solidFill>
                  <a:srgbClr val="961916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>
              <a:defRPr/>
            </a:pPr>
            <a:endParaRPr lang="ru-RU" sz="2300" b="1" cap="all" dirty="0" smtClean="0">
              <a:solidFill>
                <a:srgbClr val="96191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800" b="1" dirty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Ермаков Сергей Геннадьевич </a:t>
            </a:r>
          </a:p>
          <a:p>
            <a:r>
              <a:rPr lang="ru-RU" altLang="ru-RU" sz="1600" b="1" dirty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информационных систем и автоматизации доктор технических наук, профессор</a:t>
            </a:r>
          </a:p>
          <a:p>
            <a:pPr>
              <a:lnSpc>
                <a:spcPct val="150000"/>
              </a:lnSpc>
            </a:pPr>
            <a:r>
              <a:rPr lang="ru-RU" altLang="ru-RU" sz="18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Астахов Дмитрий Николаевич</a:t>
            </a:r>
            <a:endParaRPr lang="ru-RU" altLang="ru-RU" sz="1800" b="1" dirty="0">
              <a:solidFill>
                <a:srgbClr val="951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b="1" dirty="0" smtClean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</a:t>
            </a:r>
            <a:r>
              <a:rPr lang="ru-RU" altLang="ru-RU" sz="1600" b="1" dirty="0">
                <a:solidFill>
                  <a:srgbClr val="951A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информационных систем и автоматизации</a:t>
            </a:r>
            <a:endParaRPr lang="ru-RU" altLang="ru-RU" sz="1600" b="1" dirty="0">
              <a:solidFill>
                <a:srgbClr val="951A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47156" y="2465957"/>
            <a:ext cx="174567" cy="1508105"/>
            <a:chOff x="5506098" y="2623860"/>
            <a:chExt cx="0" cy="1659770"/>
          </a:xfrm>
        </p:grpSpPr>
        <p:cxnSp>
          <p:nvCxnSpPr>
            <p:cNvPr id="8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551756" y="80887"/>
            <a:ext cx="7037766" cy="890610"/>
            <a:chOff x="551756" y="80887"/>
            <a:chExt cx="7037766" cy="890610"/>
          </a:xfrm>
        </p:grpSpPr>
        <p:pic>
          <p:nvPicPr>
            <p:cNvPr id="12" name="Picture 6" descr="1C_ред-елло_Лого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56" y="82497"/>
              <a:ext cx="1295400" cy="8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sziu.ranepa.ru/images/logosupern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371" y="80887"/>
              <a:ext cx="5456151" cy="89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646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11756</TotalTime>
  <Words>105</Words>
  <Application>Microsoft Office PowerPoint</Application>
  <PresentationFormat>Лист A4 (210x297 мм)</PresentationFormat>
  <Paragraphs>29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Трек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Полях Людмила Ивановна</dc:creator>
  <cp:lastModifiedBy>Астахов Дмитрий Николаевич</cp:lastModifiedBy>
  <cp:revision>739</cp:revision>
  <cp:lastPrinted>2018-12-12T10:39:58Z</cp:lastPrinted>
  <dcterms:created xsi:type="dcterms:W3CDTF">2003-02-28T13:27:04Z</dcterms:created>
  <dcterms:modified xsi:type="dcterms:W3CDTF">2019-01-22T09:20:48Z</dcterms:modified>
</cp:coreProperties>
</file>